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2" r:id="rId7"/>
    <p:sldId id="264" r:id="rId8"/>
    <p:sldId id="263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vertBarState="maximized">
    <p:restoredLeft sz="34587" autoAdjust="0"/>
    <p:restoredTop sz="94641" autoAdjust="0"/>
  </p:normalViewPr>
  <p:slideViewPr>
    <p:cSldViewPr>
      <p:cViewPr varScale="1">
        <p:scale>
          <a:sx n="50" d="100"/>
          <a:sy n="50" d="100"/>
        </p:scale>
        <p:origin x="-84" y="-6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8A7D420B-AF4B-4A12-B66D-B6AAE1EC9411}" type="datetimeFigureOut">
              <a:rPr lang="en-US"/>
              <a:pPr>
                <a:defRPr/>
              </a:pPr>
              <a:t>9/18/2009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B5A5CB68-AD85-48F6-BAF0-05E63E4957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6F291B2-934F-4DA9-8767-4AA9D0DD48B8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4F2E0E0-23CA-4D76-964A-79928AEEBADA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05453EF-9A7C-4AA0-9557-EE6342BF076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C6F46A4-DCCB-4E5D-AF2D-1CD1082458BB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B22B5DB-602A-4B76-906D-A82CE2951828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4ADAB27-3B24-4B90-85A1-0F37BEFB3EAA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Rectangle 18"/>
          <p:cNvSpPr>
            <a:spLocks noChangeArrowheads="1"/>
          </p:cNvSpPr>
          <p:nvPr/>
        </p:nvSpPr>
        <p:spPr bwMode="white">
          <a:xfrm>
            <a:off x="8991600" y="3175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Straight Connector 6"/>
          <p:cNvSpPr>
            <a:spLocks noChangeShapeType="1"/>
          </p:cNvSpPr>
          <p:nvPr/>
        </p:nvSpPr>
        <p:spPr bwMode="auto">
          <a:xfrm>
            <a:off x="155575" y="241935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Rectangle 9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A90327-1178-4F07-BAE8-CCE3EB7A94DD}" type="datetimeFigureOut">
              <a:rPr lang="en-US"/>
              <a:pPr>
                <a:defRPr/>
              </a:pPr>
              <a:t>9/18/2009</a:t>
            </a:fld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 smtClean="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C084A56B-F0B8-47B5-8AEF-6746BACC07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AEAACE-587F-421A-8DF9-44BFDA97BE2E}" type="datetimeFigureOut">
              <a:rPr lang="en-US"/>
              <a:pPr>
                <a:defRPr/>
              </a:pPr>
              <a:t>9/18/2009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78FFDB-AF98-4916-98CB-52FD4E33B8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Rectangle 10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Rectangle 11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0" name="Straight Connector 12"/>
          <p:cNvSpPr>
            <a:spLocks noChangeShapeType="1"/>
          </p:cNvSpPr>
          <p:nvPr/>
        </p:nvSpPr>
        <p:spPr bwMode="auto">
          <a:xfrm rot="5400000">
            <a:off x="4021137" y="3278188"/>
            <a:ext cx="6245225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Oval 13"/>
          <p:cNvSpPr/>
          <p:nvPr/>
        </p:nvSpPr>
        <p:spPr>
          <a:xfrm>
            <a:off x="6838950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Oval 14"/>
          <p:cNvSpPr/>
          <p:nvPr/>
        </p:nvSpPr>
        <p:spPr>
          <a:xfrm>
            <a:off x="6934200" y="3021013"/>
            <a:ext cx="420688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915150" y="3009900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609FF5-0FE4-40EB-AB16-229EF852F6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709606-1AC7-4BF7-90DF-19E71DD9B188}" type="datetimeFigureOut">
              <a:rPr lang="en-US"/>
              <a:pPr>
                <a:defRPr/>
              </a:pPr>
              <a:t>9/18/2009</a:t>
            </a:fld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A7E037-D48F-4D9C-90CD-24EE1CA44E0C}" type="datetimeFigureOut">
              <a:rPr lang="en-US"/>
              <a:pPr>
                <a:defRPr/>
              </a:pPr>
              <a:t>9/18/2009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2450" y="1027113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D2F7D6-38EC-4BE5-AB0C-6D4EE71B69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Rectangle 18"/>
          <p:cNvSpPr>
            <a:spLocks noChangeArrowheads="1"/>
          </p:cNvSpPr>
          <p:nvPr/>
        </p:nvSpPr>
        <p:spPr bwMode="white">
          <a:xfrm>
            <a:off x="152400" y="2286000"/>
            <a:ext cx="8832850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Rectangle 11"/>
          <p:cNvSpPr>
            <a:spLocks noChangeArrowheads="1"/>
          </p:cNvSpPr>
          <p:nvPr/>
        </p:nvSpPr>
        <p:spPr bwMode="auto">
          <a:xfrm>
            <a:off x="155575" y="142875"/>
            <a:ext cx="8832850" cy="213995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Rectangle 12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Rectangle 13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2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Oval 9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Oval 10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E60461-05C9-4282-A9CF-203B345C52EA}" type="datetimeFigureOut">
              <a:rPr lang="en-US"/>
              <a:pPr>
                <a:defRPr/>
              </a:pPr>
              <a:t>9/18/2009</a:t>
            </a:fld>
            <a:endParaRPr lang="en-US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 smtClean="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A699C775-F84C-41CA-A5BF-E545ADF831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7"/>
          <p:cNvSpPr>
            <a:spLocks noChangeShapeType="1"/>
          </p:cNvSpPr>
          <p:nvPr/>
        </p:nvSpPr>
        <p:spPr bwMode="auto">
          <a:xfrm flipV="1">
            <a:off x="4562475" y="1576388"/>
            <a:ext cx="9525" cy="481806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10325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77DDF8-D0E9-4429-84FB-BFC63D449629}" type="datetimeFigureOut">
              <a:rPr lang="en-US"/>
              <a:pPr>
                <a:defRPr/>
              </a:pPr>
              <a:t>9/18/2009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631D26-0C06-46FB-A57F-37023FA768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825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Rectangle 10"/>
          <p:cNvSpPr/>
          <p:nvPr/>
        </p:nvSpPr>
        <p:spPr>
          <a:xfrm>
            <a:off x="152400" y="1371600"/>
            <a:ext cx="8832850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050" y="6391275"/>
            <a:ext cx="8832850" cy="31115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4" name="Straight Connector 14"/>
          <p:cNvSpPr>
            <a:spLocks noChangeShapeType="1"/>
          </p:cNvSpPr>
          <p:nvPr/>
        </p:nvSpPr>
        <p:spPr bwMode="auto">
          <a:xfrm>
            <a:off x="152400" y="1279525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5" name="Rectangle 17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6" name="Oval 24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" name="Oval 26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97B915-8825-420C-984D-318BE173497D}" type="datetimeFigureOut">
              <a:rPr lang="en-US"/>
              <a:pPr>
                <a:defRPr/>
              </a:pPr>
              <a:t>9/18/2009</a:t>
            </a:fld>
            <a:endParaRPr lang="en-US"/>
          </a:p>
        </p:txBody>
      </p:sp>
      <p:sp>
        <p:nvSpPr>
          <p:cNvPr id="19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10325"/>
            <a:ext cx="3581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988"/>
            <a:ext cx="457200" cy="441325"/>
          </a:xfrm>
        </p:spPr>
        <p:txBody>
          <a:bodyPr/>
          <a:lstStyle>
            <a:lvl1pPr algn="ctr">
              <a:defRPr smtClean="0"/>
            </a:lvl1pPr>
          </a:lstStyle>
          <a:p>
            <a:pPr>
              <a:defRPr/>
            </a:pPr>
            <a:fld id="{85EB5FFA-0BBC-4ADB-9FA0-4A8F7DEA84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E9E215-5F14-473E-9C8F-87192646A7A1}" type="datetimeFigureOut">
              <a:rPr lang="en-US"/>
              <a:pPr>
                <a:defRPr/>
              </a:pPr>
              <a:t>9/18/2009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6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D76320-CC63-457C-A300-F6EDA2BCC7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3" name="Rectangle 7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4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152400" y="15875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8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358497-9172-4688-B166-79B7AAFF593E}" type="datetimeFigureOut">
              <a:rPr lang="en-US"/>
              <a:pPr>
                <a:defRPr/>
              </a:pPr>
              <a:t>9/18/2009</a:t>
            </a:fld>
            <a:endParaRPr lang="en-US"/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5"/>
          </a:xfrm>
        </p:spPr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C8EBB572-FEDC-4998-BEAB-6B439D9F13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8"/>
          <p:cNvSpPr>
            <a:spLocks noChangeArrowheads="1"/>
          </p:cNvSpPr>
          <p:nvPr/>
        </p:nvSpPr>
        <p:spPr bwMode="auto">
          <a:xfrm>
            <a:off x="152400" y="152400"/>
            <a:ext cx="8832850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Rectangle 15"/>
          <p:cNvSpPr>
            <a:spLocks noChangeArrowheads="1"/>
          </p:cNvSpPr>
          <p:nvPr/>
        </p:nvSpPr>
        <p:spPr bwMode="white">
          <a:xfrm>
            <a:off x="0" y="0"/>
            <a:ext cx="9144000" cy="119063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2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Oval 10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Rectangle 20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 smtClean="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4A53826E-2361-4745-A4EF-14CCC53367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5C690A-C0A2-4B30-A2AD-6FB55D329747}" type="datetimeFigureOut">
              <a:rPr lang="en-US"/>
              <a:pPr>
                <a:defRPr/>
              </a:pPr>
              <a:t>9/18/2009</a:t>
            </a:fld>
            <a:endParaRPr lang="en-US"/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382963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0" name="Rectangle 19"/>
          <p:cNvSpPr>
            <a:spLocks noChangeArrowheads="1"/>
          </p:cNvSpPr>
          <p:nvPr/>
        </p:nvSpPr>
        <p:spPr bwMode="auto">
          <a:xfrm>
            <a:off x="152400" y="152400"/>
            <a:ext cx="8832850" cy="30162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3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Oval 12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Rectangle 21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57F3AE-70D7-4719-B20F-7930064E65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>
          <a:xfrm>
            <a:off x="5788025" y="6405563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2974B2-FC8F-412F-BC92-67850979674B}" type="datetimeFigureOut">
              <a:rPr lang="en-US"/>
              <a:pPr>
                <a:defRPr/>
              </a:pPr>
              <a:t>9/18/2009</a:t>
            </a:fld>
            <a:endParaRPr lang="en-US"/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584575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F246E293-EEF1-47F0-8EB5-A4553C39312E}" type="datetimeFigureOut">
              <a:rPr lang="en-US"/>
              <a:pPr>
                <a:defRPr/>
              </a:pPr>
              <a:t>9/18/2009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39813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600" smtClean="0">
                <a:solidFill>
                  <a:schemeClr val="accent3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DD1E013-A523-4F07-90A8-8BE084A8BE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8" name="Title Placeholder 21"/>
          <p:cNvSpPr>
            <a:spLocks noGrp="1"/>
          </p:cNvSpPr>
          <p:nvPr>
            <p:ph type="title"/>
          </p:nvPr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301625" y="1524000"/>
            <a:ext cx="8534400" cy="4598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57" r:id="rId2"/>
    <p:sldLayoutId id="2147483758" r:id="rId3"/>
    <p:sldLayoutId id="2147483759" r:id="rId4"/>
    <p:sldLayoutId id="2147483760" r:id="rId5"/>
    <p:sldLayoutId id="2147483761" r:id="rId6"/>
    <p:sldLayoutId id="2147483762" r:id="rId7"/>
    <p:sldLayoutId id="2147483763" r:id="rId8"/>
    <p:sldLayoutId id="2147483764" r:id="rId9"/>
    <p:sldLayoutId id="2147483765" r:id="rId10"/>
    <p:sldLayoutId id="2147483766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3300" kern="1200">
          <a:solidFill>
            <a:srgbClr val="8E7C5C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300">
          <a:solidFill>
            <a:srgbClr val="8E7C5C"/>
          </a:solidFill>
          <a:latin typeface="Georgia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3300">
          <a:solidFill>
            <a:srgbClr val="8E7C5C"/>
          </a:solidFill>
          <a:latin typeface="Georgia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3300">
          <a:solidFill>
            <a:srgbClr val="8E7C5C"/>
          </a:solidFill>
          <a:latin typeface="Georgia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3300">
          <a:solidFill>
            <a:srgbClr val="8E7C5C"/>
          </a:solidFill>
          <a:latin typeface="Georgia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300">
          <a:solidFill>
            <a:srgbClr val="8E7C5C"/>
          </a:solidFill>
          <a:latin typeface="Georgi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300">
          <a:solidFill>
            <a:srgbClr val="8E7C5C"/>
          </a:solidFill>
          <a:latin typeface="Georgi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300">
          <a:solidFill>
            <a:srgbClr val="8E7C5C"/>
          </a:solidFill>
          <a:latin typeface="Georgi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300">
          <a:solidFill>
            <a:srgbClr val="8E7C5C"/>
          </a:solidFill>
          <a:latin typeface="Georgia" pitchFamily="18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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fontAlgn="base">
        <a:spcBef>
          <a:spcPct val="20000"/>
        </a:spcBef>
        <a:spcAft>
          <a:spcPct val="0"/>
        </a:spcAft>
        <a:buClr>
          <a:srgbClr val="A28E6A"/>
        </a:buClr>
        <a:buSzPct val="75000"/>
        <a:buFont typeface="Wingdings 2" pitchFamily="18" charset="2"/>
        <a:buChar char="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fontAlgn="base">
        <a:spcBef>
          <a:spcPct val="20000"/>
        </a:spcBef>
        <a:spcAft>
          <a:spcPct val="0"/>
        </a:spcAft>
        <a:buClr>
          <a:srgbClr val="956251"/>
        </a:buClr>
        <a:buSzPct val="70000"/>
        <a:buFont typeface="Wingdings" pitchFamily="2" charset="2"/>
        <a:buChar char="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ct val="20000"/>
        </a:spcBef>
        <a:spcAft>
          <a:spcPct val="0"/>
        </a:spcAft>
        <a:buClr>
          <a:srgbClr val="918485"/>
        </a:buClr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wmf"/><Relationship Id="rId5" Type="http://schemas.openxmlformats.org/officeDocument/2006/relationships/image" Target="../media/image5.png"/><Relationship Id="rId4" Type="http://schemas.openxmlformats.org/officeDocument/2006/relationships/image" Target="../media/image4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gif"/><Relationship Id="rId4" Type="http://schemas.openxmlformats.org/officeDocument/2006/relationships/image" Target="../media/image9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000" cap="none" smtClean="0"/>
              <a:t>Burlington County 9-1-1</a:t>
            </a:r>
          </a:p>
          <a:p>
            <a:r>
              <a:rPr lang="en-US" sz="4000" cap="none" smtClean="0"/>
              <a:t>PUBLIC EDUCATION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7000" dirty="0" smtClean="0"/>
              <a:t>Teen Safe Driving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8E7C5C"/>
                </a:solidFill>
              </a:rPr>
              <a:t>A LITTLE HISTORY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en-US" smtClean="0"/>
              <a:t>1991: Enhanced 9-1-1 begins in Burlington County  replacing seven digit municipal emergency numbers</a:t>
            </a:r>
          </a:p>
          <a:p>
            <a:r>
              <a:rPr lang="en-US" smtClean="0"/>
              <a:t>Enhanced 9-1-1 provides location information based on landline phone addresses</a:t>
            </a:r>
          </a:p>
        </p:txBody>
      </p:sp>
      <p:pic>
        <p:nvPicPr>
          <p:cNvPr id="1026" name="Picture 2" descr="C:\Documents and Settings\jburian\Local Settings\Temporary Internet Files\Content.IE5\6Y5MJX6N\MCj041364400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" y="3962400"/>
            <a:ext cx="1828800" cy="177165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028" name="Picture 4" descr="C:\Documents and Settings\jburian\Local Settings\Temporary Internet Files\Content.IE5\E7OWME42\MCj03914120000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00800" y="3429000"/>
            <a:ext cx="2449513" cy="2554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6" descr="C:\Documents and Settings\jburian\Local Settings\Temporary Internet Files\Content.IE5\KR6NM7MO\MCj04326180000[1]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209800" y="4191000"/>
            <a:ext cx="992188" cy="1069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7" descr="C:\Documents and Settings\jburian\Local Settings\Temporary Internet Files\Content.IE5\6Y5MJX6N\MCj02394450000[1].wmf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352800" y="4267200"/>
            <a:ext cx="974725" cy="966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6" descr="C:\Documents and Settings\jburian\Local Settings\Temporary Internet Files\Content.IE5\KR6NM7MO\MCj04326180000[1]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495800" y="4191000"/>
            <a:ext cx="992188" cy="1069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5" name="Picture 11" descr="C:\Documents and Settings\jburian\Local Settings\Temporary Internet Files\Content.IE5\E7OWME42\MCj03580390000[1].wmf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638800" y="4800600"/>
            <a:ext cx="915988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1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10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1000"/>
                                        <p:tgtEl>
                                          <p:spTgt spid="1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8E7C5C"/>
                </a:solidFill>
              </a:rPr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en-US" smtClean="0"/>
              <a:t>68% of the calls received by Burlington County 9-1-1 are from cell phones.</a:t>
            </a:r>
          </a:p>
          <a:p>
            <a:r>
              <a:rPr lang="en-US" smtClean="0"/>
              <a:t>Cell phone distractions are the leading cause of teenage car crashes/fatalities.</a:t>
            </a:r>
          </a:p>
          <a:p>
            <a:endParaRPr lang="en-US" smtClean="0"/>
          </a:p>
        </p:txBody>
      </p:sp>
      <p:pic>
        <p:nvPicPr>
          <p:cNvPr id="2050" name="Picture 2" descr="C:\Documents and Settings\jburian\Local Settings\Temporary Internet Files\Content.IE5\VFA353SW\MCj04325700000[1]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1028948">
            <a:off x="6096000" y="-76200"/>
            <a:ext cx="18288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6" name="Picture 8" descr="C:\Documents and Settings\jburian\Local Settings\Temporary Internet Files\Content.IE5\4HE7GDMN\MCj04043650000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676400" y="4191000"/>
            <a:ext cx="1784350" cy="175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&quot;No&quot; Symbol 10"/>
          <p:cNvSpPr/>
          <p:nvPr/>
        </p:nvSpPr>
        <p:spPr>
          <a:xfrm>
            <a:off x="1295400" y="3810000"/>
            <a:ext cx="2362200" cy="2286000"/>
          </a:xfrm>
          <a:prstGeom prst="noSmoking">
            <a:avLst/>
          </a:prstGeom>
          <a:noFill/>
          <a:ln w="762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pic>
        <p:nvPicPr>
          <p:cNvPr id="2058" name="Picture 10" descr="http://www.vernonhills.org/UserFiles/Image/Police_Images/cellphone-car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105400" y="3810000"/>
            <a:ext cx="3200400" cy="236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2" descr="C:\Documents and Settings\jburian\Local Settings\Temporary Internet Files\Content.IE5\VFA353SW\MCj04325700000[1]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953838">
            <a:off x="1739900" y="-88900"/>
            <a:ext cx="18288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8E7C5C"/>
                </a:solidFill>
              </a:rPr>
              <a:t>TECHNOLOGY  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en-US" smtClean="0"/>
              <a:t>You can use your cell phone to dial 9-1-1 in the event of an emergency.</a:t>
            </a:r>
          </a:p>
          <a:p>
            <a:pPr lvl="2"/>
            <a:r>
              <a:rPr lang="en-US" smtClean="0"/>
              <a:t>Cell phones are great tools when used correctly but can be dangerous when abused.  You should never drive and use your cell phone together. </a:t>
            </a:r>
          </a:p>
          <a:p>
            <a:pPr>
              <a:buFont typeface="Wingdings 2" pitchFamily="18" charset="2"/>
              <a:buNone/>
            </a:pPr>
            <a:endParaRPr lang="en-US" smtClean="0"/>
          </a:p>
          <a:p>
            <a:endParaRPr lang="en-US" smtClean="0"/>
          </a:p>
          <a:p>
            <a:r>
              <a:rPr lang="en-US" smtClean="0"/>
              <a:t>Technology is Limited</a:t>
            </a:r>
          </a:p>
          <a:p>
            <a:pPr lvl="1"/>
            <a:r>
              <a:rPr lang="en-US" smtClean="0"/>
              <a:t>Currently, you cannot text message 9-1-1 for help or assistance.</a:t>
            </a:r>
          </a:p>
          <a:p>
            <a:pPr lvl="1"/>
            <a:r>
              <a:rPr lang="en-US" smtClean="0"/>
              <a:t>9-1-1 can use cell phone towers to help narrow down your location but it does not have the precision many people think…</a:t>
            </a:r>
          </a:p>
        </p:txBody>
      </p:sp>
      <p:pic>
        <p:nvPicPr>
          <p:cNvPr id="20483" name="Picture 3" descr="C:\Documents and Settings\jburian\Local Settings\Temporary Internet Files\Content.IE5\VFA353SW\MCj042985700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38800" y="3352800"/>
            <a:ext cx="1860550" cy="119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8E7C5C"/>
                </a:solidFill>
              </a:rPr>
              <a:t>SCENARIO #1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en-US" smtClean="0"/>
              <a:t>You are at a house party where you have never been before.  You follow your friends to the house and they need to leave early.  </a:t>
            </a:r>
          </a:p>
          <a:p>
            <a:r>
              <a:rPr lang="en-US" smtClean="0"/>
              <a:t>On your way home, you swerve off the road and get your car stuck in the ditch.  Your friend in the passenger seat is unconscious. </a:t>
            </a:r>
          </a:p>
          <a:p>
            <a:pPr>
              <a:buFont typeface="Wingdings 2" pitchFamily="18" charset="2"/>
              <a:buNone/>
            </a:pPr>
            <a:endParaRPr lang="en-US" smtClean="0"/>
          </a:p>
          <a:p>
            <a:pPr lvl="4"/>
            <a:r>
              <a:rPr lang="en-US" sz="2500" smtClean="0"/>
              <a:t>What do you do?</a:t>
            </a:r>
          </a:p>
          <a:p>
            <a:pPr lvl="1"/>
            <a:endParaRPr lang="en-US" smtClean="0"/>
          </a:p>
        </p:txBody>
      </p:sp>
      <p:pic>
        <p:nvPicPr>
          <p:cNvPr id="4101" name="Picture 5" descr="C:\Program Files\Microsoft Office\MEDIA\CAGCAT10\j0090386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19800" y="3810000"/>
            <a:ext cx="2698750" cy="2309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8E7C5C"/>
                </a:solidFill>
              </a:rPr>
              <a:t>SCENARIO #2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en-US" smtClean="0"/>
              <a:t>You are involved in a car accident and the person you accidently hit is out of control and yelling.  You are afraid and scared.  </a:t>
            </a:r>
          </a:p>
          <a:p>
            <a:pPr lvl="1"/>
            <a:r>
              <a:rPr lang="en-US" smtClean="0"/>
              <a:t>Who should you call first?</a:t>
            </a:r>
          </a:p>
        </p:txBody>
      </p:sp>
      <p:pic>
        <p:nvPicPr>
          <p:cNvPr id="5123" name="Picture 3" descr="C:\Documents and Settings\jburian\Local Settings\Temporary Internet Files\Content.IE5\VFA353SW\MCTN00571_00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90800" y="2971800"/>
            <a:ext cx="4583113" cy="2957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mtClean="0"/>
              <a:t>Call 9-1-1</a:t>
            </a:r>
          </a:p>
        </p:txBody>
      </p:sp>
      <p:sp>
        <p:nvSpPr>
          <p:cNvPr id="4198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smtClean="0"/>
              <a:t>Tell the operator where you are</a:t>
            </a:r>
          </a:p>
          <a:p>
            <a:r>
              <a:rPr lang="en-US" smtClean="0"/>
              <a:t>Report any injuries to the operator</a:t>
            </a:r>
          </a:p>
          <a:p>
            <a:r>
              <a:rPr lang="en-US" smtClean="0"/>
              <a:t>Follow the operator’s instructions </a:t>
            </a:r>
          </a:p>
          <a:p>
            <a:r>
              <a:rPr lang="en-US" smtClean="0"/>
              <a:t>You may be able to help the injured until help arrives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mtClean="0"/>
              <a:t>Call 9-1-1</a:t>
            </a:r>
          </a:p>
        </p:txBody>
      </p:sp>
      <p:sp>
        <p:nvSpPr>
          <p:cNvPr id="40963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smtClean="0"/>
              <a:t>Tell the operator where you are</a:t>
            </a:r>
          </a:p>
          <a:p>
            <a:r>
              <a:rPr lang="en-US" smtClean="0"/>
              <a:t>Report any injuries</a:t>
            </a:r>
          </a:p>
          <a:p>
            <a:r>
              <a:rPr lang="en-US" smtClean="0"/>
              <a:t>Stay on the phone with the operator until help arrives if you are afraid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251</TotalTime>
  <Words>282</Words>
  <Application>Microsoft Office PowerPoint</Application>
  <PresentationFormat>On-screen Show (4:3)</PresentationFormat>
  <Paragraphs>40</Paragraphs>
  <Slides>8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Design Template</vt:lpstr>
      </vt:variant>
      <vt:variant>
        <vt:i4>12</vt:i4>
      </vt:variant>
      <vt:variant>
        <vt:lpstr>Slide Titles</vt:lpstr>
      </vt:variant>
      <vt:variant>
        <vt:i4>8</vt:i4>
      </vt:variant>
    </vt:vector>
  </HeadingPairs>
  <TitlesOfParts>
    <vt:vector size="25" baseType="lpstr">
      <vt:lpstr>Georgia</vt:lpstr>
      <vt:lpstr>Arial</vt:lpstr>
      <vt:lpstr>Wingdings 2</vt:lpstr>
      <vt:lpstr>Wingdings</vt:lpstr>
      <vt:lpstr>Calibri</vt:lpstr>
      <vt:lpstr>Civic</vt:lpstr>
      <vt:lpstr>Civic</vt:lpstr>
      <vt:lpstr>Civic</vt:lpstr>
      <vt:lpstr>Civic</vt:lpstr>
      <vt:lpstr>Civic</vt:lpstr>
      <vt:lpstr>Civic</vt:lpstr>
      <vt:lpstr>Civic</vt:lpstr>
      <vt:lpstr>Civic</vt:lpstr>
      <vt:lpstr>Civic</vt:lpstr>
      <vt:lpstr>Civic</vt:lpstr>
      <vt:lpstr>Civic</vt:lpstr>
      <vt:lpstr>Civic</vt:lpstr>
      <vt:lpstr>Teen Safe Driving </vt:lpstr>
      <vt:lpstr>A LITTLE HISTORY</vt:lpstr>
      <vt:lpstr>TODAY</vt:lpstr>
      <vt:lpstr>TECHNOLOGY  TODAY</vt:lpstr>
      <vt:lpstr>SCENARIO #1</vt:lpstr>
      <vt:lpstr>SCENARIO #2</vt:lpstr>
      <vt:lpstr>Call 9-1-1</vt:lpstr>
      <vt:lpstr>Call 9-1-1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Teen Safe Driving </dc:title>
  <dc:creator> </dc:creator>
  <cp:lastModifiedBy>mgavio</cp:lastModifiedBy>
  <cp:revision>49</cp:revision>
  <dcterms:created xsi:type="dcterms:W3CDTF">2008-09-12T16:07:50Z</dcterms:created>
  <dcterms:modified xsi:type="dcterms:W3CDTF">2009-09-18T17:47:06Z</dcterms:modified>
</cp:coreProperties>
</file>